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2" r:id="rId1"/>
    <p:sldMasterId id="2147483715" r:id="rId2"/>
  </p:sldMasterIdLst>
  <p:notesMasterIdLst>
    <p:notesMasterId r:id="rId16"/>
  </p:notesMasterIdLst>
  <p:sldIdLst>
    <p:sldId id="256" r:id="rId3"/>
    <p:sldId id="257" r:id="rId4"/>
    <p:sldId id="258" r:id="rId5"/>
    <p:sldId id="273" r:id="rId6"/>
    <p:sldId id="270" r:id="rId7"/>
    <p:sldId id="269" r:id="rId8"/>
    <p:sldId id="271" r:id="rId9"/>
    <p:sldId id="262" r:id="rId10"/>
    <p:sldId id="274" r:id="rId11"/>
    <p:sldId id="275" r:id="rId12"/>
    <p:sldId id="276" r:id="rId13"/>
    <p:sldId id="268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25A"/>
    <a:srgbClr val="5A0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2"/>
    <p:restoredTop sz="92810"/>
  </p:normalViewPr>
  <p:slideViewPr>
    <p:cSldViewPr snapToGrid="0" snapToObjects="1">
      <p:cViewPr varScale="1">
        <p:scale>
          <a:sx n="160" d="100"/>
          <a:sy n="160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2" d="100"/>
          <a:sy n="72" d="100"/>
        </p:scale>
        <p:origin x="35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185E1-C45F-C543-893E-48E276FF3E75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8B87E-4C85-4C4A-ADC1-6C40DBC3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/document/d/1ObQB6hmVvRPCgPTRZM5NMH034VDM-1N-EWPRz2770K4/</a:t>
            </a:r>
            <a:r>
              <a:rPr lang="en-US" dirty="0" err="1"/>
              <a:t>edit?hl</a:t>
            </a:r>
            <a:r>
              <a:rPr lang="en-US" dirty="0"/>
              <a:t>=</a:t>
            </a:r>
            <a:r>
              <a:rPr lang="en-US" dirty="0" err="1"/>
              <a:t>en_US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/document/d/1U10isynOpQtrIK6ChuReu-K1WHTJm4fgG3joiuz43rw/</a:t>
            </a:r>
            <a:r>
              <a:rPr lang="en-US" dirty="0" err="1"/>
              <a:t>edit?hl</a:t>
            </a:r>
            <a:r>
              <a:rPr lang="en-US" dirty="0"/>
              <a:t>=</a:t>
            </a:r>
            <a:r>
              <a:rPr lang="en-US" dirty="0" err="1"/>
              <a:t>en_US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8B87E-4C85-4C4A-ADC1-6C40DBC3FA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40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C4AD8C1-0C1F-F34D-AC81-DB9968CB9F0A}" type="datetime1">
              <a:rPr lang="en-US" smtClean="0"/>
              <a:pPr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8E1F921-A5F7-F646-A9F8-86841FAA8E1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5A0500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DB25564-D9A2-2D47-8EDE-CF5EFC4E121F}"/>
              </a:ext>
            </a:extLst>
          </p:cNvPr>
          <p:cNvCxnSpPr>
            <a:cxnSpLocks/>
          </p:cNvCxnSpPr>
          <p:nvPr userDrawn="1"/>
        </p:nvCxnSpPr>
        <p:spPr>
          <a:xfrm>
            <a:off x="471948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91656-CF5B-F945-AE6A-4AEAB8EF023B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1A5A-DA33-1C4A-8635-B3E4BF2382F0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DE73FAD-3587-F544-B2BE-6466AC8A109C}" type="datetime1">
              <a:rPr lang="en-US" smtClean="0"/>
              <a:pPr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8E1F921-A5F7-F646-A9F8-86841FAA8E1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0002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B5361E5-39B3-B745-A790-44BD912DECA1}"/>
              </a:ext>
            </a:extLst>
          </p:cNvPr>
          <p:cNvCxnSpPr>
            <a:cxnSpLocks/>
          </p:cNvCxnSpPr>
          <p:nvPr userDrawn="1"/>
        </p:nvCxnSpPr>
        <p:spPr>
          <a:xfrm>
            <a:off x="45720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746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062CD-73A9-8640-BEF5-26DA6A57DF95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8262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D954-C9E7-6D4F-8E0E-A345338EBD9B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4412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54A4-4B89-1A47-90EB-7298AB48FAA0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7580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DE560-E3B3-1546-8CD4-D20043A7E500}" type="datetime1">
              <a:rPr lang="en-US" smtClean="0"/>
              <a:t>10/24/18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868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50D0B-982D-1643-B75C-49E809E267EC}" type="datetime1">
              <a:rPr lang="en-US" smtClean="0"/>
              <a:t>10/24/18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804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55B0-9A89-9546-B1DB-E44F3E7A9362}" type="datetime1">
              <a:rPr lang="en-US" smtClean="0"/>
              <a:t>10/24/18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48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2F875-1120-814E-9B1F-BA9F7E5252C6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04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89F03-624A-F442-94BE-759EC6746724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Offensive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4A5F8-5DCF-6C40-A19A-A8F9379A7E60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78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344E5-BEE5-5948-A4ED-798C99DA4064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015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1164-613C-0046-95CA-DB56858B3163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277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5F8D-7DE4-0447-A629-B4378C8619DF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BAB29-9572-2246-AC73-417016831C77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42296-9D6C-0E4D-BA42-FE5D17F3EACA}" type="datetime1">
              <a:rPr lang="en-US" smtClean="0"/>
              <a:t>10/24/18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C55AE-F7D5-314A-ADF7-757E518E1CE2}" type="datetime1">
              <a:rPr lang="en-US" smtClean="0"/>
              <a:t>10/24/18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E19D7-2DFC-8B41-9582-E40CBDE67067}" type="datetime1">
              <a:rPr lang="en-US" smtClean="0"/>
              <a:t>10/24/18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495D3-E4C5-AA4F-89E3-D47689F6128A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7B73E-A4E1-AE4F-B754-1674B87AF8E8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5A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5F50A3C-03FE-0944-962D-99ED5EF466D0}" type="datetime1">
              <a:rPr lang="en-US" smtClean="0"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Offensive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99DBD3-609D-B947-8E13-BC34A7933DE1}"/>
              </a:ext>
            </a:extLst>
          </p:cNvPr>
          <p:cNvCxnSpPr>
            <a:cxnSpLocks/>
          </p:cNvCxnSpPr>
          <p:nvPr userDrawn="1"/>
        </p:nvCxnSpPr>
        <p:spPr>
          <a:xfrm>
            <a:off x="1129284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62977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400" kern="1200" spc="1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0002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D572E2D-0ADF-6945-BF17-F43434EBB4CA}" type="datetime1">
              <a:rPr lang="en-US" smtClean="0"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879DC88-85DA-8B4D-80DA-755C89DBEF5D}"/>
              </a:ext>
            </a:extLst>
          </p:cNvPr>
          <p:cNvCxnSpPr>
            <a:cxnSpLocks/>
          </p:cNvCxnSpPr>
          <p:nvPr userDrawn="1"/>
        </p:nvCxnSpPr>
        <p:spPr>
          <a:xfrm>
            <a:off x="1129284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85837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github.com/BloodHoundAD/BloodHound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Internal Recon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Offensive Security</a:t>
            </a:r>
          </a:p>
        </p:txBody>
      </p:sp>
    </p:spTree>
    <p:extLst>
      <p:ext uri="{BB962C8B-B14F-4D97-AF65-F5344CB8AC3E}">
        <p14:creationId xmlns:p14="http://schemas.microsoft.com/office/powerpoint/2010/main" val="1219898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3D55D-70FE-4341-BF6F-68FBEBC12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C5341-B07B-F046-AAC2-D2BAE960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you on a domain?</a:t>
            </a:r>
          </a:p>
          <a:p>
            <a:r>
              <a:rPr lang="en-US" dirty="0"/>
              <a:t>Where are your domain controllers</a:t>
            </a:r>
          </a:p>
          <a:p>
            <a:pPr lvl="1"/>
            <a:r>
              <a:rPr lang="en-US" dirty="0" err="1"/>
              <a:t>Nltest</a:t>
            </a:r>
            <a:r>
              <a:rPr lang="en-US" dirty="0"/>
              <a:t> /DCLIST:[domain]</a:t>
            </a:r>
          </a:p>
          <a:p>
            <a:r>
              <a:rPr lang="en-US" dirty="0"/>
              <a:t>Users/Groups</a:t>
            </a:r>
          </a:p>
          <a:p>
            <a:r>
              <a:rPr lang="en-US" dirty="0"/>
              <a:t>Trusts</a:t>
            </a:r>
          </a:p>
          <a:p>
            <a:r>
              <a:rPr lang="en-US" dirty="0"/>
              <a:t>Local/Domain/Enterprise/Server/Exchange Admin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4A289-0882-F54C-A890-7C57207E2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BF3254-C46B-DF49-8761-AD1CC951C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627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43AC-86F1-9144-A7D2-9925CC1CB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BloodhoundAD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A910C-1125-5F41-9B5C-EB318C316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https://github.com/BloodHoundAD/BloodHound</a:t>
            </a:r>
            <a:endParaRPr lang="en-US" dirty="0"/>
          </a:p>
          <a:p>
            <a:r>
              <a:rPr lang="en-US" dirty="0"/>
              <a:t>Uses graph theory to traverse AD relationships</a:t>
            </a:r>
          </a:p>
          <a:p>
            <a:endParaRPr lang="en-US" dirty="0"/>
          </a:p>
          <a:p>
            <a:r>
              <a:rPr lang="en-US" i="1" dirty="0"/>
              <a:t>Scenario</a:t>
            </a:r>
            <a:endParaRPr lang="en-US" dirty="0"/>
          </a:p>
          <a:p>
            <a:r>
              <a:rPr lang="en-US" dirty="0"/>
              <a:t>How does it do this?</a:t>
            </a:r>
          </a:p>
          <a:p>
            <a:pPr lvl="1"/>
            <a:r>
              <a:rPr lang="en-US" dirty="0"/>
              <a:t>Blasts the network with queries</a:t>
            </a:r>
          </a:p>
          <a:p>
            <a:r>
              <a:rPr lang="en-US" b="1" dirty="0"/>
              <a:t>Group</a:t>
            </a:r>
            <a:r>
              <a:rPr lang="en-US" dirty="0"/>
              <a:t>, </a:t>
            </a:r>
            <a:r>
              <a:rPr lang="en-US" b="1" dirty="0" err="1"/>
              <a:t>LocalAdmin</a:t>
            </a:r>
            <a:r>
              <a:rPr lang="en-US" dirty="0"/>
              <a:t>, </a:t>
            </a:r>
            <a:r>
              <a:rPr lang="en-US" b="1" dirty="0"/>
              <a:t>RDP</a:t>
            </a:r>
            <a:r>
              <a:rPr lang="en-US" dirty="0"/>
              <a:t>, </a:t>
            </a:r>
            <a:r>
              <a:rPr lang="en-US" b="1" dirty="0"/>
              <a:t>DCOM</a:t>
            </a:r>
            <a:r>
              <a:rPr lang="en-US" dirty="0"/>
              <a:t>, </a:t>
            </a:r>
            <a:r>
              <a:rPr lang="en-US" b="1" dirty="0" err="1"/>
              <a:t>GPOLocalGroup</a:t>
            </a:r>
            <a:r>
              <a:rPr lang="en-US" dirty="0"/>
              <a:t>, </a:t>
            </a:r>
            <a:r>
              <a:rPr lang="en-US" b="1" dirty="0"/>
              <a:t>Session</a:t>
            </a:r>
            <a:r>
              <a:rPr lang="en-US" dirty="0"/>
              <a:t>, </a:t>
            </a:r>
            <a:r>
              <a:rPr lang="en-US" b="1" dirty="0" err="1"/>
              <a:t>ObjectProps</a:t>
            </a:r>
            <a:r>
              <a:rPr lang="en-US" dirty="0"/>
              <a:t>, </a:t>
            </a:r>
            <a:r>
              <a:rPr lang="en-US" b="1" dirty="0" err="1"/>
              <a:t>ComputerOnly</a:t>
            </a:r>
            <a:r>
              <a:rPr lang="en-US" dirty="0"/>
              <a:t>, </a:t>
            </a:r>
            <a:r>
              <a:rPr lang="en-US" b="1" dirty="0" err="1"/>
              <a:t>LoggedOn</a:t>
            </a:r>
            <a:r>
              <a:rPr lang="en-US" dirty="0"/>
              <a:t>, </a:t>
            </a:r>
            <a:r>
              <a:rPr lang="en-US" b="1" dirty="0"/>
              <a:t>Trusts</a:t>
            </a:r>
            <a:r>
              <a:rPr lang="en-US" dirty="0"/>
              <a:t>, </a:t>
            </a:r>
            <a:r>
              <a:rPr lang="en-US" b="1" dirty="0"/>
              <a:t>ACL</a:t>
            </a:r>
            <a:r>
              <a:rPr lang="en-US" dirty="0"/>
              <a:t>, </a:t>
            </a:r>
            <a:r>
              <a:rPr lang="en-US" b="1" dirty="0"/>
              <a:t>Container</a:t>
            </a:r>
            <a:r>
              <a:rPr lang="en-US" dirty="0"/>
              <a:t>, </a:t>
            </a:r>
            <a:r>
              <a:rPr lang="en-US" b="1" dirty="0" err="1"/>
              <a:t>DcOnly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13865-2CE2-D941-95B4-5BC36CA33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982603-3EB5-7D44-BD63-D4C62BB25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C5431C-0960-2242-9F56-E252FD64B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530" y="-7126"/>
            <a:ext cx="2322310" cy="232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180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16F67-2694-A64D-AB7A-0B3B57306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DC0A3-5B6A-B343-BF53-6D1F886E2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Metasploit post modules</a:t>
            </a:r>
          </a:p>
          <a:p>
            <a:r>
              <a:rPr lang="en-US" dirty="0" err="1"/>
              <a:t>Linenum.sh</a:t>
            </a:r>
            <a:endParaRPr lang="en-US" dirty="0"/>
          </a:p>
          <a:p>
            <a:r>
              <a:rPr lang="en-US" dirty="0" err="1"/>
              <a:t>Les.sh</a:t>
            </a:r>
            <a:endParaRPr lang="en-US" dirty="0"/>
          </a:p>
          <a:p>
            <a:r>
              <a:rPr lang="en-US" dirty="0" err="1"/>
              <a:t>Nishang</a:t>
            </a:r>
            <a:endParaRPr lang="en-US" dirty="0"/>
          </a:p>
          <a:p>
            <a:r>
              <a:rPr lang="en-US" dirty="0" err="1"/>
              <a:t>Powersploit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28BA6A-66D2-2E4A-85E4-D295EB614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D39BC-50AC-5D49-8416-60F6F1238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391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B40D-321A-D24F-AF9D-AE8D7B294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51F1E-8DD3-4141-8A6F-EDFD8B281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Mubix’s</a:t>
            </a:r>
            <a:r>
              <a:rPr lang="en-US" dirty="0"/>
              <a:t> Online Documents</a:t>
            </a:r>
          </a:p>
          <a:p>
            <a:pPr lvl="1"/>
            <a:r>
              <a:rPr lang="en-US" dirty="0"/>
              <a:t>Linux/Unix/BSD - </a:t>
            </a:r>
            <a:r>
              <a:rPr lang="en-US" dirty="0" err="1"/>
              <a:t>bit.ly</a:t>
            </a:r>
            <a:r>
              <a:rPr lang="en-US" dirty="0"/>
              <a:t>/pqJxA5</a:t>
            </a:r>
          </a:p>
          <a:p>
            <a:pPr lvl="1"/>
            <a:r>
              <a:rPr lang="en-US" dirty="0"/>
              <a:t>Windows - </a:t>
            </a:r>
            <a:r>
              <a:rPr lang="en-US" dirty="0" err="1"/>
              <a:t>bit.ly</a:t>
            </a:r>
            <a:r>
              <a:rPr lang="en-US" dirty="0"/>
              <a:t>/1em7gvG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82BF24-2B95-4F40-A88D-A0B64BFF2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154345-5A47-4145-B3D8-794F1A47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466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8A512-3641-C24D-A2CF-E2A61EFAF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Once you get access, now what?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F8618-8278-2140-A960-7E8114C63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415DFD-7D32-CA44-8309-E9E09A85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474D8FC-22E0-5D41-B4EB-13632BA8E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337" y="1990849"/>
            <a:ext cx="8594725" cy="39940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4BEC25-7113-A946-86F9-BE52C8A5A726}"/>
              </a:ext>
            </a:extLst>
          </p:cNvPr>
          <p:cNvSpPr txBox="1"/>
          <p:nvPr/>
        </p:nvSpPr>
        <p:spPr>
          <a:xfrm>
            <a:off x="1664337" y="6284396"/>
            <a:ext cx="886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www.swc.com</a:t>
            </a:r>
            <a:r>
              <a:rPr lang="en-US" dirty="0"/>
              <a:t>/blog/security/disrupting-cyber-kill-chain-</a:t>
            </a:r>
            <a:r>
              <a:rPr lang="en-US" dirty="0" err="1"/>
              <a:t>microsoft</a:t>
            </a:r>
            <a:r>
              <a:rPr lang="en-US" dirty="0"/>
              <a:t>-solutions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ED46479-8307-CB41-9896-4DC505AE03E1}"/>
              </a:ext>
            </a:extLst>
          </p:cNvPr>
          <p:cNvCxnSpPr>
            <a:cxnSpLocks/>
          </p:cNvCxnSpPr>
          <p:nvPr/>
        </p:nvCxnSpPr>
        <p:spPr>
          <a:xfrm flipV="1">
            <a:off x="3599235" y="5318595"/>
            <a:ext cx="0" cy="49854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069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FD47C-A8CB-054D-9D82-E4EB8C8DD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Recon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8DD56-1440-DE4B-80FD-E55188166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steps on a machine</a:t>
            </a:r>
          </a:p>
          <a:p>
            <a:r>
              <a:rPr lang="en-US" dirty="0"/>
              <a:t>Shells</a:t>
            </a:r>
          </a:p>
          <a:p>
            <a:pPr lvl="1"/>
            <a:r>
              <a:rPr lang="en-US" dirty="0"/>
              <a:t>Two is one, one is none</a:t>
            </a:r>
          </a:p>
          <a:p>
            <a:r>
              <a:rPr lang="en-US" dirty="0"/>
              <a:t>Start passive</a:t>
            </a:r>
          </a:p>
          <a:p>
            <a:pPr lvl="1"/>
            <a:r>
              <a:rPr lang="en-US" dirty="0"/>
              <a:t>Do not drop software or persistence</a:t>
            </a:r>
          </a:p>
          <a:p>
            <a:r>
              <a:rPr lang="en-US" dirty="0"/>
              <a:t>Frustrating to get caught by defenders on the first box</a:t>
            </a:r>
          </a:p>
          <a:p>
            <a:r>
              <a:rPr lang="en-US" dirty="0"/>
              <a:t>Information gathered informs the next steps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710515-5039-0948-910D-37844FC34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9B3509-90D9-1F48-8C49-865973629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648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510A4-7722-CD41-80FC-55594849A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A5E78-A9AE-554A-990F-D57A5E601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out about where you are</a:t>
            </a:r>
          </a:p>
          <a:p>
            <a:pPr lvl="1"/>
            <a:r>
              <a:rPr lang="en-US" dirty="0"/>
              <a:t>What context you are in</a:t>
            </a:r>
          </a:p>
          <a:p>
            <a:pPr lvl="1"/>
            <a:r>
              <a:rPr lang="en-US" dirty="0"/>
              <a:t>Type of system</a:t>
            </a:r>
          </a:p>
          <a:p>
            <a:pPr lvl="1"/>
            <a:r>
              <a:rPr lang="en-US" dirty="0"/>
              <a:t>Filesystem</a:t>
            </a:r>
          </a:p>
          <a:p>
            <a:pPr lvl="1"/>
            <a:r>
              <a:rPr lang="en-US" dirty="0"/>
              <a:t>Users</a:t>
            </a:r>
          </a:p>
          <a:p>
            <a:pPr lvl="1"/>
            <a:r>
              <a:rPr lang="en-US" dirty="0"/>
              <a:t>Network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endParaRPr lang="en-US" dirty="0"/>
          </a:p>
          <a:p>
            <a:r>
              <a:rPr lang="en-US" dirty="0"/>
              <a:t>Figure out what you can do from the context you are in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466587-3C95-7F48-8131-A4D5DF8C9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2BF642-C0AA-8049-8FAC-11E83EACC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007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0DA6D-6AFA-8449-AFBC-A372BECA0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2FDD0-7259-D541-BBFC-E30721CC9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OS</a:t>
            </a:r>
          </a:p>
          <a:p>
            <a:pPr lvl="1"/>
            <a:r>
              <a:rPr lang="en-US" dirty="0"/>
              <a:t>Release</a:t>
            </a:r>
          </a:p>
          <a:p>
            <a:pPr lvl="1"/>
            <a:r>
              <a:rPr lang="en-US" dirty="0"/>
              <a:t>Patches</a:t>
            </a:r>
          </a:p>
          <a:p>
            <a:r>
              <a:rPr lang="en-US" dirty="0"/>
              <a:t>System purpose</a:t>
            </a:r>
          </a:p>
          <a:p>
            <a:r>
              <a:rPr lang="en-US" dirty="0"/>
              <a:t>Users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passwd</a:t>
            </a:r>
            <a:endParaRPr lang="en-US" dirty="0"/>
          </a:p>
          <a:p>
            <a:pPr lvl="1"/>
            <a:r>
              <a:rPr lang="en-US" dirty="0"/>
              <a:t>net users</a:t>
            </a:r>
          </a:p>
          <a:p>
            <a:pPr lvl="1"/>
            <a:r>
              <a:rPr lang="en-US" dirty="0"/>
              <a:t>Are any of them logged in?</a:t>
            </a:r>
          </a:p>
          <a:p>
            <a:pPr lvl="1"/>
            <a:r>
              <a:rPr lang="en-US" dirty="0"/>
              <a:t>Which are admins?</a:t>
            </a:r>
          </a:p>
          <a:p>
            <a:pPr lvl="2"/>
            <a:r>
              <a:rPr lang="en-US" dirty="0"/>
              <a:t>What are they admin of? </a:t>
            </a:r>
          </a:p>
          <a:p>
            <a:r>
              <a:rPr lang="en-US" dirty="0"/>
              <a:t>Security settings/group policy</a:t>
            </a:r>
          </a:p>
          <a:p>
            <a:pPr lvl="1"/>
            <a:r>
              <a:rPr lang="en-US" dirty="0"/>
              <a:t>AV/EDR/</a:t>
            </a:r>
            <a:r>
              <a:rPr lang="en-US" dirty="0" err="1"/>
              <a:t>Sysmon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3D3739-0FE0-E44B-8167-1EC19C4AD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E0A40-4F11-504F-8C3A-38D9A88E2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565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C471B-4B8D-0241-9DBA-5BD90EF4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40A4E-1D6D-7F4C-BB26-DCC98895D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IP address</a:t>
            </a:r>
          </a:p>
          <a:p>
            <a:pPr lvl="1"/>
            <a:r>
              <a:rPr lang="en-US" dirty="0"/>
              <a:t>Ipconfig/</a:t>
            </a:r>
            <a:r>
              <a:rPr lang="en-US" dirty="0" err="1"/>
              <a:t>ifconfig</a:t>
            </a:r>
            <a:endParaRPr lang="en-US" dirty="0"/>
          </a:p>
          <a:p>
            <a:r>
              <a:rPr lang="en-US" dirty="0"/>
              <a:t>Network connections and services</a:t>
            </a:r>
          </a:p>
          <a:p>
            <a:pPr lvl="1"/>
            <a:r>
              <a:rPr lang="en-US" dirty="0"/>
              <a:t>Netstat</a:t>
            </a:r>
          </a:p>
          <a:p>
            <a:r>
              <a:rPr lang="en-US" dirty="0"/>
              <a:t>Arp</a:t>
            </a:r>
          </a:p>
          <a:p>
            <a:r>
              <a:rPr lang="en-US" dirty="0"/>
              <a:t>Firewall</a:t>
            </a:r>
          </a:p>
          <a:p>
            <a:pPr lvl="1"/>
            <a:r>
              <a:rPr lang="en-US" dirty="0" err="1"/>
              <a:t>Netsh</a:t>
            </a:r>
            <a:endParaRPr lang="en-US" dirty="0"/>
          </a:p>
          <a:p>
            <a:pPr lvl="1"/>
            <a:r>
              <a:rPr lang="en-US" dirty="0" err="1"/>
              <a:t>Ufw</a:t>
            </a:r>
            <a:r>
              <a:rPr lang="en-US" dirty="0"/>
              <a:t>, iptables, </a:t>
            </a:r>
            <a:r>
              <a:rPr lang="en-US" dirty="0" err="1"/>
              <a:t>firewallcmd</a:t>
            </a: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58CE35-D066-F14E-93D9-5F089B292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B552B3-AB8D-674D-9376-8657091B4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453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B0755-0331-3C47-A1DA-C7C583BD7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64A8F-2C57-8243-B682-6BF5F79B4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have higher permissions</a:t>
            </a:r>
          </a:p>
          <a:p>
            <a:pPr lvl="1"/>
            <a:r>
              <a:rPr lang="en-US" dirty="0"/>
              <a:t>Windows Service users are usually local admins</a:t>
            </a:r>
          </a:p>
          <a:p>
            <a:r>
              <a:rPr lang="en-US" dirty="0"/>
              <a:t>Could always be running</a:t>
            </a:r>
          </a:p>
          <a:p>
            <a:endParaRPr lang="en-US" dirty="0"/>
          </a:p>
          <a:p>
            <a:r>
              <a:rPr lang="en-US" dirty="0"/>
              <a:t>Insecure service path</a:t>
            </a:r>
          </a:p>
          <a:p>
            <a:r>
              <a:rPr lang="en-US" dirty="0"/>
              <a:t>Config files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EE8FF1-55C2-8B49-A436-69A49E625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0F68A3-A8A7-0D42-B45A-FDDC7A835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972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2AAE5-786C-5949-B484-5C22D05D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(Passive)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FB9D8-E713-5844-B615-D213606CB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Watching network traffic from the local machine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Wireshark</a:t>
            </a:r>
          </a:p>
          <a:p>
            <a:pPr lvl="1"/>
            <a:r>
              <a:rPr lang="en-US" dirty="0"/>
              <a:t>Doubt you’ll have this</a:t>
            </a:r>
          </a:p>
          <a:p>
            <a:r>
              <a:rPr lang="en-US" dirty="0" err="1"/>
              <a:t>Tcpdump</a:t>
            </a:r>
            <a:endParaRPr lang="en-US" dirty="0"/>
          </a:p>
          <a:p>
            <a:pPr lvl="1"/>
            <a:r>
              <a:rPr lang="en-US" dirty="0"/>
              <a:t>You might have this</a:t>
            </a:r>
          </a:p>
          <a:p>
            <a:r>
              <a:rPr lang="en-US" dirty="0"/>
              <a:t>Local tools</a:t>
            </a:r>
          </a:p>
          <a:p>
            <a:pPr lvl="1"/>
            <a:r>
              <a:rPr lang="en-US" dirty="0" err="1"/>
              <a:t>Netsh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Iptables/python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C92B6D-90D1-9141-AEA7-0D0D6ACC4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03F6C9-B053-284B-B3DA-648C639FB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26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ED8BD-FE57-484A-B8ED-002D4BBE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(Active)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529AC-0463-ED49-A5F2-8B56CFB82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Passive network recon should have provided a starting point</a:t>
            </a:r>
          </a:p>
          <a:p>
            <a:r>
              <a:rPr lang="en-US" dirty="0"/>
              <a:t>What does your network look like? </a:t>
            </a:r>
          </a:p>
          <a:p>
            <a:r>
              <a:rPr lang="en-US" dirty="0"/>
              <a:t>Can you route to other internal networks?</a:t>
            </a:r>
          </a:p>
          <a:p>
            <a:pPr lvl="1"/>
            <a:r>
              <a:rPr lang="en-US" dirty="0"/>
              <a:t>DMZ -&gt; Servers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Scanning the network</a:t>
            </a:r>
          </a:p>
          <a:p>
            <a:pPr lvl="1"/>
            <a:r>
              <a:rPr lang="en-US" dirty="0" err="1"/>
              <a:t>Nmap</a:t>
            </a:r>
            <a:endParaRPr lang="en-US" dirty="0"/>
          </a:p>
          <a:p>
            <a:pPr lvl="1"/>
            <a:r>
              <a:rPr lang="en-US" dirty="0"/>
              <a:t>Custom solution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29B7E-3D42-DA45-8E2C-DEA76F716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7DCA0C-EBFB-1645-8EF7-6F8F82E23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687832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curityTemplate" id="{F390EBC4-00CC-5A46-991A-55FD820D052D}" vid="{1FBABC36-A37F-D243-8E49-B8C97AFA51E9}"/>
    </a:ext>
  </a:extLst>
</a:theme>
</file>

<file path=ppt/theme/theme2.xml><?xml version="1.0" encoding="utf-8"?>
<a:theme xmlns:a="http://schemas.openxmlformats.org/drawingml/2006/main" name="1_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curityTemplate" id="{F390EBC4-00CC-5A46-991A-55FD820D052D}" vid="{002B4E68-F260-8543-A53B-725C07A3E65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105</TotalTime>
  <Words>440</Words>
  <Application>Microsoft Macintosh PowerPoint</Application>
  <PresentationFormat>Widescreen</PresentationFormat>
  <Paragraphs>126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Schoolbook</vt:lpstr>
      <vt:lpstr>Wingdings 2</vt:lpstr>
      <vt:lpstr>View</vt:lpstr>
      <vt:lpstr>1_View</vt:lpstr>
      <vt:lpstr>Internal Recon</vt:lpstr>
      <vt:lpstr>Once you get access, now what?</vt:lpstr>
      <vt:lpstr>Internal Recon</vt:lpstr>
      <vt:lpstr>Goals</vt:lpstr>
      <vt:lpstr>Host</vt:lpstr>
      <vt:lpstr>Networking</vt:lpstr>
      <vt:lpstr>Services</vt:lpstr>
      <vt:lpstr>Network (Passive)</vt:lpstr>
      <vt:lpstr>Network (Active)</vt:lpstr>
      <vt:lpstr>Active Directory</vt:lpstr>
      <vt:lpstr>BloodhoundAD</vt:lpstr>
      <vt:lpstr>Automated Approaches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Internal Recon</dc:title>
  <dc:creator>Flaagan, Tyler</dc:creator>
  <cp:lastModifiedBy>Flaagan, Tyler</cp:lastModifiedBy>
  <cp:revision>13</cp:revision>
  <cp:lastPrinted>2018-01-16T14:21:07Z</cp:lastPrinted>
  <dcterms:created xsi:type="dcterms:W3CDTF">2018-10-24T22:35:20Z</dcterms:created>
  <dcterms:modified xsi:type="dcterms:W3CDTF">2018-10-25T00:21:14Z</dcterms:modified>
</cp:coreProperties>
</file>

<file path=docProps/thumbnail.jpeg>
</file>